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3BFBD-360F-4D78-8744-7A60752FD084}" type="datetimeFigureOut">
              <a:rPr lang="en-US" smtClean="0"/>
              <a:t>30/08/2016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2999F-8A51-4977-983F-D0BF5A26751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667000" y="1371600"/>
            <a:ext cx="4267200" cy="3308985"/>
            <a:chOff x="2667000" y="1371600"/>
            <a:chExt cx="4267200" cy="330898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67000" y="1371600"/>
              <a:ext cx="426720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67001" y="2967036"/>
              <a:ext cx="1066800" cy="1713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10000" y="2971800"/>
              <a:ext cx="923925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00600" y="2971801"/>
              <a:ext cx="1071562" cy="1600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867400" y="2971800"/>
              <a:ext cx="1066800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1</cp:revision>
  <dcterms:created xsi:type="dcterms:W3CDTF">2016-08-30T08:07:44Z</dcterms:created>
  <dcterms:modified xsi:type="dcterms:W3CDTF">2016-08-30T08:17:09Z</dcterms:modified>
</cp:coreProperties>
</file>